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18.xml"/><Relationship Id="rId6" Type="http://schemas.openxmlformats.org/officeDocument/2006/relationships/tags" Target="../tags/tag17.xml"/><Relationship Id="rId5" Type="http://schemas.openxmlformats.org/officeDocument/2006/relationships/tags" Target="../tags/tag16.xml"/><Relationship Id="rId4" Type="http://schemas.openxmlformats.org/officeDocument/2006/relationships/tags" Target="../tags/tag15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3"/>
            </p:custDataLst>
          </p:nvPr>
        </p:nvSpPr>
        <p:spPr>
          <a:xfrm>
            <a:off x="1198880" y="914400"/>
            <a:ext cx="9799320" cy="1364615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4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ags" Target="../tags/tag33.xml"/><Relationship Id="rId8" Type="http://schemas.openxmlformats.org/officeDocument/2006/relationships/image" Target="../media/image2.jpeg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tags" Target="../tags/tag34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1337310" y="2703830"/>
            <a:ext cx="8416925" cy="70548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  <p:custDataLst>
      <p:tags r:id="rId10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4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35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3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WPS 演示</Application>
  <PresentationFormat>宽屏</PresentationFormat>
  <Paragraphs>4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Wingdings</vt:lpstr>
      <vt:lpstr>Calibri</vt:lpstr>
      <vt:lpstr>Arial Unicode MS</vt:lpstr>
      <vt:lpstr>Office 主题​​</vt:lpstr>
      <vt:lpstr>空白演示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ylj686</cp:lastModifiedBy>
  <cp:revision>173</cp:revision>
  <dcterms:created xsi:type="dcterms:W3CDTF">2019-06-19T02:08:00Z</dcterms:created>
  <dcterms:modified xsi:type="dcterms:W3CDTF">2021-05-27T03:14:20Z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D20658DD6DAB44E8B845845C88CF324F</vt:lpwstr>
  </property>
</Properties>
</file>