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8"/>
  </p:notesMasterIdLst>
  <p:sldIdLst>
    <p:sldId id="283" r:id="rId2"/>
    <p:sldId id="284" r:id="rId3"/>
    <p:sldId id="276" r:id="rId4"/>
    <p:sldId id="285" r:id="rId5"/>
    <p:sldId id="277" r:id="rId6"/>
    <p:sldId id="278" r:id="rId7"/>
  </p:sldIdLst>
  <p:sldSz cx="12192000" cy="6858000"/>
  <p:notesSz cx="6858000" cy="9144000"/>
  <p:custDataLst>
    <p:tags r:id="rId9"/>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C62E32"/>
    <a:srgbClr val="999B9A"/>
    <a:srgbClr val="BB372C"/>
    <a:srgbClr val="EF9B11"/>
    <a:srgbClr val="F8BE3B"/>
    <a:srgbClr val="774D08"/>
    <a:srgbClr val="EE7C26"/>
    <a:srgbClr val="EF8231"/>
    <a:srgbClr val="E4E4E4"/>
    <a:srgbClr val="EF7E2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9559" autoAdjust="0"/>
    <p:restoredTop sz="94660"/>
  </p:normalViewPr>
  <p:slideViewPr>
    <p:cSldViewPr snapToGrid="0">
      <p:cViewPr varScale="1">
        <p:scale>
          <a:sx n="110" d="100"/>
          <a:sy n="110" d="100"/>
        </p:scale>
        <p:origin x="864"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2A48B96-639E-45A3-A0BA-2464DFDB1FAA}" type="datetimeFigureOut">
              <a:rPr lang="zh-CN" altLang="en-US" smtClean="0"/>
              <a:t>2025/4/22</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6837353-30EB-4A48-80EB-173D804AEFBD}" type="slidenum">
              <a:rPr lang="zh-CN" altLang="en-US" smtClean="0"/>
              <a:t>‹#›</a:t>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1</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2</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3</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4</a:t>
            </a:fld>
            <a:endParaRPr lang="zh-CN" alt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5</a:t>
            </a:fld>
            <a:endParaRPr lang="zh-CN" alt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idx="2"/>
          </p:nvPr>
        </p:nvSpPr>
        <p:spPr/>
      </p:sp>
      <p:sp>
        <p:nvSpPr>
          <p:cNvPr id="3" name="文本占位符 2"/>
          <p:cNvSpPr>
            <a:spLocks noGrp="1"/>
          </p:cNvSpPr>
          <p:nvPr>
            <p:ph type="body" idx="3"/>
          </p:nvPr>
        </p:nvSpPr>
        <p:spPr/>
        <p:txBody>
          <a:bodyPr/>
          <a:lstStyle/>
          <a:p>
            <a:endParaRPr lang="zh-CN" altLang="en-US"/>
          </a:p>
        </p:txBody>
      </p:sp>
      <p:sp>
        <p:nvSpPr>
          <p:cNvPr id="4" name="灯片编号占位符 3"/>
          <p:cNvSpPr>
            <a:spLocks noGrp="1"/>
          </p:cNvSpPr>
          <p:nvPr>
            <p:ph type="sldNum" sz="quarter" idx="5"/>
          </p:nvPr>
        </p:nvSpPr>
        <p:spPr/>
        <p:txBody>
          <a:bodyPr/>
          <a:lstStyle/>
          <a:p>
            <a:fld id="{A6837353-30EB-4A48-80EB-173D804AEFBD}" type="slidenum">
              <a:rPr lang="zh-CN" altLang="en-US" smtClean="0"/>
              <a:t>6</a:t>
            </a:fld>
            <a:endParaRPr lang="zh-CN"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竖排文字占位符 2"/>
          <p:cNvSpPr>
            <a:spLocks noGrp="1"/>
          </p:cNvSpPr>
          <p:nvPr>
            <p:ph type="body" orient="vert" idx="1"/>
          </p:nvPr>
        </p:nvSpPr>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idx="1"/>
          </p:nvPr>
        </p:nvSpPr>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内容占位符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内容占位符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5" name="文本占位符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7" name="日期占位符 6"/>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a:t>单击此处编辑母版标题样式</a:t>
            </a:r>
          </a:p>
        </p:txBody>
      </p:sp>
      <p:sp>
        <p:nvSpPr>
          <p:cNvPr id="3" name="日期占位符 2"/>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p:cNvSpPr>
            <a:spLocks noGrp="1"/>
          </p:cNvSpPr>
          <p:nvPr>
            <p:ph type="dt" sz="half" idx="10"/>
          </p:nvPr>
        </p:nvSpPr>
        <p:spPr/>
        <p:txBody>
          <a:bodyPr/>
          <a:lstStyle/>
          <a:p>
            <a:fld id="{D997B5FA-0921-464F-AAE1-844C04324D75}" type="datetimeFigureOut">
              <a:rPr lang="zh-CN" altLang="en-US" smtClean="0"/>
              <a:t>2025/4/22</a:t>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565CE74E-AB26-4998-AD42-012C4C1AD076}" type="slidenum">
              <a:rPr lang="zh-CN" altLang="en-US" smtClean="0"/>
              <a:t>‹#›</a:t>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第二级</a:t>
            </a:r>
          </a:p>
          <a:p>
            <a:pPr lvl="2"/>
            <a:r>
              <a:rPr lang="zh-CN" altLang="en-US"/>
              <a:t>第三级</a:t>
            </a:r>
          </a:p>
          <a:p>
            <a:pPr lvl="3"/>
            <a:r>
              <a:rPr lang="zh-CN" altLang="en-US"/>
              <a:t>第四级</a:t>
            </a:r>
          </a:p>
          <a:p>
            <a:pPr lvl="4"/>
            <a:r>
              <a:rPr lang="zh-CN" altLang="en-US"/>
              <a:t>第五级</a:t>
            </a:r>
          </a:p>
        </p:txBody>
      </p:sp>
      <p:sp>
        <p:nvSpPr>
          <p:cNvPr id="4" name="日期占位符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997B5FA-0921-464F-AAE1-844C04324D75}" type="datetimeFigureOut">
              <a:rPr lang="zh-CN" altLang="en-US" smtClean="0"/>
              <a:t>2025/4/22</a:t>
            </a:fld>
            <a:endParaRPr lang="zh-CN" altLang="en-US"/>
          </a:p>
        </p:txBody>
      </p:sp>
      <p:sp>
        <p:nvSpPr>
          <p:cNvPr id="5" name="页脚占位符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5CE74E-AB26-4998-AD42-012C4C1AD076}" type="slidenum">
              <a:rPr lang="zh-CN" altLang="en-US" smtClean="0"/>
              <a:t>‹#›</a:t>
            </a:fld>
            <a:endParaRPr lang="zh-CN" altLang="en-US"/>
          </a:p>
        </p:txBody>
      </p:sp>
      <p:pic>
        <p:nvPicPr>
          <p:cNvPr id="7" name="图片 6" descr="MMP"/>
          <p:cNvPicPr>
            <a:picLocks noChangeAspect="1"/>
          </p:cNvPicPr>
          <p:nvPr userDrawn="1"/>
        </p:nvPicPr>
        <p:blipFill rotWithShape="1">
          <a:blip r:embed="rId13"/>
          <a:srcRect r="3419" b="5109"/>
          <a:stretch>
            <a:fillRect/>
          </a:stretch>
        </p:blipFill>
        <p:spPr>
          <a:xfrm>
            <a:off x="7706360" y="2375535"/>
            <a:ext cx="4485640" cy="4482465"/>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4.png"/></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 Id="rId4" Type="http://schemas.openxmlformats.org/officeDocument/2006/relationships/image" Target="../media/image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4680" y="0"/>
            <a:ext cx="1221668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04194"/>
            <a:ext cx="12192000" cy="2040467"/>
          </a:xfrm>
          <a:prstGeom prst="rect">
            <a:avLst/>
          </a:prstGeom>
        </p:spPr>
      </p:pic>
      <p:sp>
        <p:nvSpPr>
          <p:cNvPr id="15" name="TextBox 8"/>
          <p:cNvSpPr txBox="1"/>
          <p:nvPr/>
        </p:nvSpPr>
        <p:spPr>
          <a:xfrm>
            <a:off x="2462920" y="1262147"/>
            <a:ext cx="7038277" cy="1436355"/>
          </a:xfrm>
          <a:prstGeom prst="rect">
            <a:avLst/>
          </a:prstGeom>
          <a:noFill/>
        </p:spPr>
        <p:txBody>
          <a:bodyPr wrap="square" rtlCol="0" anchor="ctr">
            <a:spAutoFit/>
          </a:bodyPr>
          <a:lstStyle/>
          <a:p>
            <a:pPr algn="ctr">
              <a:lnSpc>
                <a:spcPct val="150000"/>
              </a:lnSpc>
            </a:pPr>
            <a:r>
              <a:rPr lang="zh-CN" altLang="en-US" sz="6600" b="1" dirty="0">
                <a:solidFill>
                  <a:srgbClr val="C62E32"/>
                </a:solidFill>
                <a:latin typeface="微软雅黑" panose="020B0503020204020204" pitchFamily="34" charset="-122"/>
                <a:ea typeface="微软雅黑" panose="020B0503020204020204" pitchFamily="34" charset="-122"/>
              </a:rPr>
              <a:t>标  题  </a:t>
            </a:r>
            <a:r>
              <a:rPr lang="en-US" altLang="zh-CN" sz="6600" b="1" dirty="0">
                <a:solidFill>
                  <a:srgbClr val="C62E32"/>
                </a:solidFill>
                <a:latin typeface="微软雅黑" panose="020B0503020204020204" pitchFamily="34" charset="-122"/>
                <a:ea typeface="微软雅黑" panose="020B0503020204020204" pitchFamily="34" charset="-122"/>
              </a:rPr>
              <a:t>Title</a:t>
            </a:r>
          </a:p>
        </p:txBody>
      </p:sp>
      <p:sp>
        <p:nvSpPr>
          <p:cNvPr id="17" name="TextBox 8"/>
          <p:cNvSpPr txBox="1"/>
          <p:nvPr/>
        </p:nvSpPr>
        <p:spPr>
          <a:xfrm>
            <a:off x="3733801" y="2698502"/>
            <a:ext cx="4584700" cy="703206"/>
          </a:xfrm>
          <a:prstGeom prst="rect">
            <a:avLst/>
          </a:prstGeom>
          <a:noFill/>
        </p:spPr>
        <p:txBody>
          <a:bodyPr wrap="square" rtlCol="0" anchor="ctr">
            <a:spAutoFit/>
          </a:bodyPr>
          <a:lstStyle/>
          <a:p>
            <a:pPr algn="ctr">
              <a:lnSpc>
                <a:spcPct val="150000"/>
              </a:lnSpc>
            </a:pPr>
            <a:r>
              <a:rPr lang="zh-CN" altLang="en-US" sz="3000" b="1" dirty="0">
                <a:solidFill>
                  <a:schemeClr val="bg2">
                    <a:lumMod val="50000"/>
                  </a:schemeClr>
                </a:solidFill>
                <a:latin typeface="微软雅黑" panose="020B0503020204020204" pitchFamily="34" charset="-122"/>
                <a:ea typeface="微软雅黑" panose="020B0503020204020204" pitchFamily="34" charset="-122"/>
              </a:rPr>
              <a:t>副标题</a:t>
            </a:r>
            <a:endParaRPr lang="en-US" altLang="zh-CN" sz="3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flipV="1">
            <a:off x="-11443" y="6669310"/>
            <a:ext cx="12204000" cy="203203"/>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pic>
        <p:nvPicPr>
          <p:cNvPr id="14" name="图片 13">
            <a:extLst>
              <a:ext uri="{FF2B5EF4-FFF2-40B4-BE49-F238E27FC236}">
                <a16:creationId xmlns:a16="http://schemas.microsoft.com/office/drawing/2014/main" id="{C1F3079F-33EC-524E-FE7B-99715BFFC19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8903" y="344170"/>
            <a:ext cx="6470591" cy="396000"/>
          </a:xfrm>
          <a:prstGeom prst="rect">
            <a:avLst/>
          </a:prstGeom>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矩形 10"/>
          <p:cNvSpPr/>
          <p:nvPr/>
        </p:nvSpPr>
        <p:spPr>
          <a:xfrm>
            <a:off x="-24680" y="0"/>
            <a:ext cx="12216680" cy="685799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13" name="图片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0" y="4604194"/>
            <a:ext cx="12192000" cy="2040467"/>
          </a:xfrm>
          <a:prstGeom prst="rect">
            <a:avLst/>
          </a:prstGeom>
        </p:spPr>
      </p:pic>
      <p:sp>
        <p:nvSpPr>
          <p:cNvPr id="15" name="TextBox 8"/>
          <p:cNvSpPr txBox="1"/>
          <p:nvPr/>
        </p:nvSpPr>
        <p:spPr>
          <a:xfrm>
            <a:off x="2462920" y="1262147"/>
            <a:ext cx="7038277" cy="1436355"/>
          </a:xfrm>
          <a:prstGeom prst="rect">
            <a:avLst/>
          </a:prstGeom>
          <a:noFill/>
        </p:spPr>
        <p:txBody>
          <a:bodyPr wrap="square" rtlCol="0" anchor="ctr">
            <a:spAutoFit/>
          </a:bodyPr>
          <a:lstStyle/>
          <a:p>
            <a:pPr algn="ctr">
              <a:lnSpc>
                <a:spcPct val="150000"/>
              </a:lnSpc>
            </a:pPr>
            <a:r>
              <a:rPr lang="zh-CN" altLang="en-US" sz="6600" b="1" dirty="0">
                <a:solidFill>
                  <a:srgbClr val="C62E32"/>
                </a:solidFill>
                <a:latin typeface="微软雅黑" panose="020B0503020204020204" pitchFamily="34" charset="-122"/>
                <a:ea typeface="微软雅黑" panose="020B0503020204020204" pitchFamily="34" charset="-122"/>
              </a:rPr>
              <a:t>标  题  </a:t>
            </a:r>
            <a:r>
              <a:rPr lang="en-US" altLang="zh-CN" sz="6600" b="1" dirty="0">
                <a:solidFill>
                  <a:srgbClr val="C62E32"/>
                </a:solidFill>
                <a:latin typeface="微软雅黑" panose="020B0503020204020204" pitchFamily="34" charset="-122"/>
                <a:ea typeface="微软雅黑" panose="020B0503020204020204" pitchFamily="34" charset="-122"/>
              </a:rPr>
              <a:t>Title</a:t>
            </a:r>
          </a:p>
        </p:txBody>
      </p:sp>
      <p:sp>
        <p:nvSpPr>
          <p:cNvPr id="17" name="TextBox 8"/>
          <p:cNvSpPr txBox="1"/>
          <p:nvPr/>
        </p:nvSpPr>
        <p:spPr>
          <a:xfrm>
            <a:off x="3733801" y="2698502"/>
            <a:ext cx="4584700" cy="703206"/>
          </a:xfrm>
          <a:prstGeom prst="rect">
            <a:avLst/>
          </a:prstGeom>
          <a:noFill/>
        </p:spPr>
        <p:txBody>
          <a:bodyPr wrap="square" rtlCol="0" anchor="ctr">
            <a:spAutoFit/>
          </a:bodyPr>
          <a:lstStyle/>
          <a:p>
            <a:pPr>
              <a:lnSpc>
                <a:spcPct val="150000"/>
              </a:lnSpc>
            </a:pPr>
            <a:r>
              <a:rPr lang="zh-CN" altLang="en-US" sz="3000" b="1" dirty="0">
                <a:solidFill>
                  <a:schemeClr val="bg2">
                    <a:lumMod val="50000"/>
                  </a:schemeClr>
                </a:solidFill>
                <a:latin typeface="微软雅黑" panose="020B0503020204020204" pitchFamily="34" charset="-122"/>
                <a:ea typeface="微软雅黑" panose="020B0503020204020204" pitchFamily="34" charset="-122"/>
              </a:rPr>
              <a:t>副标题</a:t>
            </a:r>
            <a:endParaRPr lang="en-US" altLang="zh-CN" sz="3000" b="1" dirty="0">
              <a:solidFill>
                <a:schemeClr val="bg2">
                  <a:lumMod val="50000"/>
                </a:schemeClr>
              </a:solidFill>
              <a:latin typeface="微软雅黑" panose="020B0503020204020204" pitchFamily="34" charset="-122"/>
              <a:ea typeface="微软雅黑" panose="020B0503020204020204" pitchFamily="34" charset="-122"/>
            </a:endParaRPr>
          </a:p>
        </p:txBody>
      </p:sp>
      <p:sp>
        <p:nvSpPr>
          <p:cNvPr id="9" name="矩形 8"/>
          <p:cNvSpPr/>
          <p:nvPr/>
        </p:nvSpPr>
        <p:spPr>
          <a:xfrm flipV="1">
            <a:off x="-11443" y="6669310"/>
            <a:ext cx="12204000" cy="203203"/>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pic>
        <p:nvPicPr>
          <p:cNvPr id="10" name="图片 9">
            <a:extLst>
              <a:ext uri="{FF2B5EF4-FFF2-40B4-BE49-F238E27FC236}">
                <a16:creationId xmlns:a16="http://schemas.microsoft.com/office/drawing/2014/main" id="{119A8181-5E12-1607-A182-F8AA40518EE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87789" y="333793"/>
            <a:ext cx="5516944" cy="396000"/>
          </a:xfrm>
          <a:prstGeom prst="rect">
            <a:avLst/>
          </a:prstGeom>
        </p:spPr>
      </p:pic>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矩形 18"/>
          <p:cNvSpPr/>
          <p:nvPr/>
        </p:nvSpPr>
        <p:spPr>
          <a:xfrm rot="5400000" flipV="1">
            <a:off x="-27183" y="27189"/>
            <a:ext cx="1879600" cy="182522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9" name="TextBox 8"/>
          <p:cNvSpPr txBox="1"/>
          <p:nvPr/>
        </p:nvSpPr>
        <p:spPr>
          <a:xfrm>
            <a:off x="5431869" y="1699001"/>
            <a:ext cx="6312455" cy="3785652"/>
          </a:xfrm>
          <a:prstGeom prst="rect">
            <a:avLst/>
          </a:prstGeom>
          <a:noFill/>
        </p:spPr>
        <p:txBody>
          <a:bodyPr wrap="square" rtlCol="0" anchor="ctr">
            <a:spAutoFit/>
          </a:bodyPr>
          <a:lstStyle/>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01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02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03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04 | </a:t>
            </a:r>
          </a:p>
          <a:p>
            <a:pPr>
              <a:lnSpc>
                <a:spcPct val="200000"/>
              </a:lnSpc>
            </a:pPr>
            <a:endPar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endParaRPr>
          </a:p>
        </p:txBody>
      </p:sp>
      <p:sp>
        <p:nvSpPr>
          <p:cNvPr id="2" name="TextBox 8"/>
          <p:cNvSpPr txBox="1"/>
          <p:nvPr/>
        </p:nvSpPr>
        <p:spPr>
          <a:xfrm>
            <a:off x="2785303" y="981459"/>
            <a:ext cx="2468091" cy="1436355"/>
          </a:xfrm>
          <a:prstGeom prst="rect">
            <a:avLst/>
          </a:prstGeom>
          <a:noFill/>
        </p:spPr>
        <p:txBody>
          <a:bodyPr wrap="square" rtlCol="0" anchor="ctr">
            <a:spAutoFit/>
          </a:bodyPr>
          <a:lstStyle/>
          <a:p>
            <a:pPr>
              <a:lnSpc>
                <a:spcPct val="150000"/>
              </a:lnSpc>
            </a:pPr>
            <a:r>
              <a:rPr lang="zh-CN" altLang="en-US" sz="6600" b="1" dirty="0">
                <a:solidFill>
                  <a:srgbClr val="C00000"/>
                </a:solidFill>
                <a:latin typeface="微软雅黑" panose="020B0503020204020204" pitchFamily="34" charset="-122"/>
                <a:ea typeface="微软雅黑" panose="020B0503020204020204" pitchFamily="34" charset="-122"/>
              </a:rPr>
              <a:t>目 录</a:t>
            </a:r>
            <a:endParaRPr lang="en-US" altLang="zh-CN" sz="6600" b="1" dirty="0">
              <a:solidFill>
                <a:srgbClr val="C00000"/>
              </a:solidFill>
              <a:latin typeface="微软雅黑" panose="020B0503020204020204" pitchFamily="34" charset="-122"/>
              <a:ea typeface="微软雅黑" panose="020B0503020204020204" pitchFamily="34" charset="-122"/>
            </a:endParaRPr>
          </a:p>
        </p:txBody>
      </p:sp>
      <p:sp>
        <p:nvSpPr>
          <p:cNvPr id="11" name="矩形 10"/>
          <p:cNvSpPr/>
          <p:nvPr/>
        </p:nvSpPr>
        <p:spPr>
          <a:xfrm rot="5400000" flipV="1">
            <a:off x="-2352927" y="2679849"/>
            <a:ext cx="6531077" cy="1825229"/>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2" name="矩形 11"/>
          <p:cNvSpPr/>
          <p:nvPr/>
        </p:nvSpPr>
        <p:spPr>
          <a:xfrm rot="5400000" flipV="1">
            <a:off x="-27185" y="27190"/>
            <a:ext cx="1879600" cy="1825228"/>
          </a:xfrm>
          <a:prstGeom prst="rect">
            <a:avLst/>
          </a:prstGeom>
          <a:solidFill>
            <a:srgbClr val="999B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3" name="矩形 12"/>
          <p:cNvSpPr/>
          <p:nvPr/>
        </p:nvSpPr>
        <p:spPr>
          <a:xfrm>
            <a:off x="1309701" y="2992597"/>
            <a:ext cx="1031051" cy="3971600"/>
          </a:xfrm>
          <a:prstGeom prst="rect">
            <a:avLst/>
          </a:prstGeom>
          <a:noFill/>
        </p:spPr>
        <p:txBody>
          <a:bodyPr vert="eaVert" wrap="none" lIns="91440" tIns="45720" rIns="91440" bIns="45720">
            <a:spAutoFit/>
          </a:bodyPr>
          <a:lstStyle/>
          <a:p>
            <a:pPr algn="ctr"/>
            <a:r>
              <a:rPr lang="en-US" altLang="zh-CN" sz="5500" b="1" cap="none" spc="0" dirty="0">
                <a:ln w="0"/>
                <a:solidFill>
                  <a:srgbClr val="999B9A"/>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5500" b="1" cap="none" spc="0" dirty="0">
              <a:ln w="0"/>
              <a:solidFill>
                <a:srgbClr val="999B9A"/>
              </a:solidFill>
              <a:latin typeface="Arial" panose="020B0604020202020204" pitchFamily="34" charset="0"/>
              <a:ea typeface="微软雅黑" panose="020B0503020204020204" pitchFamily="34" charset="-122"/>
              <a:cs typeface="Arial" panose="020B0604020202020204" pitchFamily="34" charset="0"/>
            </a:endParaRPr>
          </a:p>
        </p:txBody>
      </p:sp>
      <p:pic>
        <p:nvPicPr>
          <p:cNvPr id="14" name="图片 13">
            <a:extLst>
              <a:ext uri="{FF2B5EF4-FFF2-40B4-BE49-F238E27FC236}">
                <a16:creationId xmlns:a16="http://schemas.microsoft.com/office/drawing/2014/main" id="{46D363A3-FBAA-70DC-52CF-3036623EF81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1674" y="200925"/>
            <a:ext cx="3510784" cy="252000"/>
          </a:xfrm>
          <a:prstGeom prst="rect">
            <a:avLst/>
          </a:prstGeom>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9" name="矩形 18"/>
          <p:cNvSpPr/>
          <p:nvPr/>
        </p:nvSpPr>
        <p:spPr>
          <a:xfrm rot="5400000" flipV="1">
            <a:off x="-27183" y="27189"/>
            <a:ext cx="1879600" cy="1825227"/>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29" name="TextBox 8"/>
          <p:cNvSpPr txBox="1"/>
          <p:nvPr/>
        </p:nvSpPr>
        <p:spPr>
          <a:xfrm>
            <a:off x="5431869" y="1699001"/>
            <a:ext cx="6312455" cy="3785652"/>
          </a:xfrm>
          <a:prstGeom prst="rect">
            <a:avLst/>
          </a:prstGeom>
          <a:noFill/>
        </p:spPr>
        <p:txBody>
          <a:bodyPr wrap="square" rtlCol="0" anchor="ctr">
            <a:spAutoFit/>
          </a:bodyPr>
          <a:lstStyle/>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01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02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03 | </a:t>
            </a:r>
          </a:p>
          <a:p>
            <a:pPr>
              <a:lnSpc>
                <a:spcPct val="200000"/>
              </a:lnSpc>
            </a:pPr>
            <a:r>
              <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rPr>
              <a:t>04 | </a:t>
            </a:r>
          </a:p>
          <a:p>
            <a:pPr>
              <a:lnSpc>
                <a:spcPct val="200000"/>
              </a:lnSpc>
            </a:pPr>
            <a:endPar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endParaRPr>
          </a:p>
        </p:txBody>
      </p:sp>
      <p:sp>
        <p:nvSpPr>
          <p:cNvPr id="2" name="TextBox 8"/>
          <p:cNvSpPr txBox="1"/>
          <p:nvPr/>
        </p:nvSpPr>
        <p:spPr>
          <a:xfrm>
            <a:off x="2785303" y="981459"/>
            <a:ext cx="2468091" cy="1436355"/>
          </a:xfrm>
          <a:prstGeom prst="rect">
            <a:avLst/>
          </a:prstGeom>
          <a:noFill/>
        </p:spPr>
        <p:txBody>
          <a:bodyPr wrap="square" rtlCol="0" anchor="ctr">
            <a:spAutoFit/>
          </a:bodyPr>
          <a:lstStyle/>
          <a:p>
            <a:pPr>
              <a:lnSpc>
                <a:spcPct val="150000"/>
              </a:lnSpc>
            </a:pPr>
            <a:r>
              <a:rPr lang="zh-CN" altLang="en-US" sz="6600" b="1" dirty="0">
                <a:solidFill>
                  <a:srgbClr val="C00000"/>
                </a:solidFill>
                <a:latin typeface="微软雅黑" panose="020B0503020204020204" pitchFamily="34" charset="-122"/>
                <a:ea typeface="微软雅黑" panose="020B0503020204020204" pitchFamily="34" charset="-122"/>
              </a:rPr>
              <a:t>目 录</a:t>
            </a:r>
            <a:endParaRPr lang="en-US" altLang="zh-CN" sz="6600" b="1" dirty="0">
              <a:solidFill>
                <a:srgbClr val="C00000"/>
              </a:solidFill>
              <a:latin typeface="微软雅黑" panose="020B0503020204020204" pitchFamily="34" charset="-122"/>
              <a:ea typeface="微软雅黑" panose="020B0503020204020204" pitchFamily="34" charset="-122"/>
            </a:endParaRPr>
          </a:p>
        </p:txBody>
      </p:sp>
      <p:sp>
        <p:nvSpPr>
          <p:cNvPr id="11" name="矩形 10"/>
          <p:cNvSpPr/>
          <p:nvPr/>
        </p:nvSpPr>
        <p:spPr>
          <a:xfrm rot="5400000" flipV="1">
            <a:off x="-2352927" y="2679849"/>
            <a:ext cx="6531077" cy="1825229"/>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2" name="矩形 11"/>
          <p:cNvSpPr/>
          <p:nvPr/>
        </p:nvSpPr>
        <p:spPr>
          <a:xfrm rot="5400000" flipV="1">
            <a:off x="-27185" y="27190"/>
            <a:ext cx="1879600" cy="1825228"/>
          </a:xfrm>
          <a:prstGeom prst="rect">
            <a:avLst/>
          </a:prstGeom>
          <a:solidFill>
            <a:srgbClr val="999B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3" name="矩形 12"/>
          <p:cNvSpPr/>
          <p:nvPr/>
        </p:nvSpPr>
        <p:spPr>
          <a:xfrm>
            <a:off x="1309701" y="2992597"/>
            <a:ext cx="1031051" cy="3971600"/>
          </a:xfrm>
          <a:prstGeom prst="rect">
            <a:avLst/>
          </a:prstGeom>
          <a:noFill/>
        </p:spPr>
        <p:txBody>
          <a:bodyPr vert="eaVert" wrap="none" lIns="91440" tIns="45720" rIns="91440" bIns="45720">
            <a:spAutoFit/>
          </a:bodyPr>
          <a:lstStyle/>
          <a:p>
            <a:pPr algn="ctr"/>
            <a:r>
              <a:rPr lang="en-US" altLang="zh-CN" sz="5500" b="1" cap="none" spc="0" dirty="0">
                <a:ln w="0"/>
                <a:solidFill>
                  <a:srgbClr val="999B9A"/>
                </a:solidFill>
                <a:latin typeface="Arial" panose="020B0604020202020204" pitchFamily="34" charset="0"/>
                <a:ea typeface="微软雅黑" panose="020B0503020204020204" pitchFamily="34" charset="-122"/>
                <a:cs typeface="Arial" panose="020B0604020202020204" pitchFamily="34" charset="0"/>
              </a:rPr>
              <a:t>CONTENTS</a:t>
            </a:r>
            <a:endParaRPr lang="zh-CN" altLang="en-US" sz="5500" b="1" cap="none" spc="0" dirty="0">
              <a:ln w="0"/>
              <a:solidFill>
                <a:srgbClr val="999B9A"/>
              </a:solidFill>
              <a:latin typeface="Arial" panose="020B0604020202020204" pitchFamily="34" charset="0"/>
              <a:ea typeface="微软雅黑" panose="020B0503020204020204" pitchFamily="34" charset="-122"/>
              <a:cs typeface="Arial" panose="020B0604020202020204" pitchFamily="34" charset="0"/>
            </a:endParaRPr>
          </a:p>
        </p:txBody>
      </p:sp>
      <p:pic>
        <p:nvPicPr>
          <p:cNvPr id="10" name="图片 9">
            <a:extLst>
              <a:ext uri="{FF2B5EF4-FFF2-40B4-BE49-F238E27FC236}">
                <a16:creationId xmlns:a16="http://schemas.microsoft.com/office/drawing/2014/main" id="{1523CBAD-5425-9F3A-1A1D-E629CD0AD884}"/>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717315" y="200925"/>
            <a:ext cx="4117649" cy="252000"/>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extBox 8"/>
          <p:cNvSpPr txBox="1"/>
          <p:nvPr/>
        </p:nvSpPr>
        <p:spPr>
          <a:xfrm>
            <a:off x="1109990" y="326924"/>
            <a:ext cx="4903871" cy="1110497"/>
          </a:xfrm>
          <a:prstGeom prst="rect">
            <a:avLst/>
          </a:prstGeom>
          <a:noFill/>
        </p:spPr>
        <p:txBody>
          <a:bodyPr wrap="square" rtlCol="0" anchor="ctr">
            <a:spAutoFit/>
          </a:bodyPr>
          <a:lstStyle/>
          <a:p>
            <a:pPr>
              <a:lnSpc>
                <a:spcPct val="150000"/>
              </a:lnSpc>
            </a:pPr>
            <a:r>
              <a:rPr lang="zh-CN" altLang="en-US" sz="5000" b="1" dirty="0">
                <a:solidFill>
                  <a:srgbClr val="C00000"/>
                </a:solidFill>
                <a:latin typeface="微软雅黑" panose="020B0503020204020204" pitchFamily="34" charset="-122"/>
                <a:ea typeface="微软雅黑" panose="020B0503020204020204" pitchFamily="34" charset="-122"/>
              </a:rPr>
              <a:t>标  题  </a:t>
            </a:r>
            <a:r>
              <a:rPr lang="en-US" altLang="zh-CN" sz="4400" b="1" dirty="0">
                <a:solidFill>
                  <a:srgbClr val="C00000"/>
                </a:solidFill>
                <a:latin typeface="微软雅黑" panose="020B0503020204020204" pitchFamily="34" charset="-122"/>
                <a:ea typeface="微软雅黑" panose="020B0503020204020204" pitchFamily="34" charset="-122"/>
              </a:rPr>
              <a:t>TITLE</a:t>
            </a:r>
          </a:p>
        </p:txBody>
      </p:sp>
      <p:grpSp>
        <p:nvGrpSpPr>
          <p:cNvPr id="3" name="组合 2"/>
          <p:cNvGrpSpPr/>
          <p:nvPr/>
        </p:nvGrpSpPr>
        <p:grpSpPr>
          <a:xfrm>
            <a:off x="-2" y="3"/>
            <a:ext cx="203203" cy="6857998"/>
            <a:chOff x="-2" y="3"/>
            <a:chExt cx="203203" cy="6857998"/>
          </a:xfrm>
        </p:grpSpPr>
        <p:sp>
          <p:nvSpPr>
            <p:cNvPr id="18" name="矩形 17"/>
            <p:cNvSpPr/>
            <p:nvPr/>
          </p:nvSpPr>
          <p:spPr>
            <a:xfrm rot="5400000" flipV="1">
              <a:off x="-3163940" y="3490862"/>
              <a:ext cx="6531077" cy="203202"/>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9" name="矩形 18"/>
            <p:cNvSpPr/>
            <p:nvPr/>
          </p:nvSpPr>
          <p:spPr>
            <a:xfrm rot="5400000" flipV="1">
              <a:off x="-413655" y="413659"/>
              <a:ext cx="1030511" cy="203200"/>
            </a:xfrm>
            <a:prstGeom prst="rect">
              <a:avLst/>
            </a:prstGeom>
            <a:solidFill>
              <a:srgbClr val="999B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grpSp>
      <p:sp>
        <p:nvSpPr>
          <p:cNvPr id="29" name="TextBox 8"/>
          <p:cNvSpPr txBox="1"/>
          <p:nvPr/>
        </p:nvSpPr>
        <p:spPr>
          <a:xfrm>
            <a:off x="1109990" y="2161302"/>
            <a:ext cx="7786534" cy="2862322"/>
          </a:xfrm>
          <a:prstGeom prst="rect">
            <a:avLst/>
          </a:prstGeom>
          <a:noFill/>
        </p:spPr>
        <p:txBody>
          <a:bodyPr wrap="square" rtlCol="0" anchor="ctr">
            <a:spAutoFit/>
          </a:bodyPr>
          <a:lstStyle/>
          <a:p>
            <a:pPr>
              <a:lnSpc>
                <a:spcPct val="150000"/>
              </a:lnSpc>
            </a:pPr>
            <a:r>
              <a:rPr lang="zh-CN" altLang="en-US" sz="2400" b="1" spc="300" dirty="0">
                <a:solidFill>
                  <a:schemeClr val="bg2">
                    <a:lumMod val="75000"/>
                  </a:schemeClr>
                </a:solidFill>
                <a:latin typeface="微软雅黑 Light" panose="020B0502040204020203" pitchFamily="34" charset="-122"/>
                <a:ea typeface="微软雅黑 Light" panose="020B0502040204020203" pitchFamily="34" charset="-122"/>
              </a:rPr>
              <a:t>段落内容段落内容段落内容段落内容段落内容段落内容段落内容段落内容段落内容段落内容段落内容段落内容段落内容段落内容段落内容段落内容段落内容段落内容段落内容段落内容</a:t>
            </a:r>
            <a:endPar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endParaRPr>
          </a:p>
          <a:p>
            <a:pPr>
              <a:lnSpc>
                <a:spcPct val="150000"/>
              </a:lnSpc>
            </a:pPr>
            <a:endParaRPr lang="en-US" altLang="zh-CN" sz="2400" b="1" spc="300" dirty="0">
              <a:solidFill>
                <a:schemeClr val="bg2">
                  <a:lumMod val="75000"/>
                </a:schemeClr>
              </a:solidFill>
              <a:latin typeface="微软雅黑 Light" panose="020B0502040204020203" pitchFamily="34" charset="-122"/>
              <a:ea typeface="微软雅黑 Light" panose="020B0502040204020203" pitchFamily="34" charset="-122"/>
            </a:endParaRPr>
          </a:p>
        </p:txBody>
      </p:sp>
      <p:pic>
        <p:nvPicPr>
          <p:cNvPr id="9" name="图片 8">
            <a:extLst>
              <a:ext uri="{FF2B5EF4-FFF2-40B4-BE49-F238E27FC236}">
                <a16:creationId xmlns:a16="http://schemas.microsoft.com/office/drawing/2014/main" id="{2317E329-F4FB-BDE4-30CD-40B6E617F083}"/>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8331674" y="200925"/>
            <a:ext cx="3510784" cy="252000"/>
          </a:xfrm>
          <a:prstGeom prst="rect">
            <a:avLst/>
          </a:prstGeom>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5" name="图片 14" descr="MMP"/>
          <p:cNvPicPr>
            <a:picLocks noChangeAspect="1"/>
          </p:cNvPicPr>
          <p:nvPr/>
        </p:nvPicPr>
        <p:blipFill>
          <a:blip r:embed="rId3"/>
          <a:stretch>
            <a:fillRect/>
          </a:stretch>
        </p:blipFill>
        <p:spPr>
          <a:xfrm>
            <a:off x="7706360" y="2375535"/>
            <a:ext cx="4644390" cy="4723765"/>
          </a:xfrm>
          <a:prstGeom prst="rect">
            <a:avLst/>
          </a:prstGeom>
        </p:spPr>
      </p:pic>
      <p:sp>
        <p:nvSpPr>
          <p:cNvPr id="12" name="TextBox 8"/>
          <p:cNvSpPr txBox="1"/>
          <p:nvPr/>
        </p:nvSpPr>
        <p:spPr>
          <a:xfrm>
            <a:off x="3866088" y="2105561"/>
            <a:ext cx="2872298" cy="1323439"/>
          </a:xfrm>
          <a:prstGeom prst="rect">
            <a:avLst/>
          </a:prstGeom>
          <a:noFill/>
        </p:spPr>
        <p:txBody>
          <a:bodyPr wrap="square" rtlCol="0" anchor="ctr">
            <a:spAutoFit/>
          </a:bodyPr>
          <a:lstStyle/>
          <a:p>
            <a:r>
              <a:rPr lang="zh-CN" altLang="en-US" sz="8000" dirty="0">
                <a:solidFill>
                  <a:schemeClr val="bg2">
                    <a:lumMod val="75000"/>
                  </a:schemeClr>
                </a:solidFill>
                <a:latin typeface="微软雅黑" panose="020B0503020204020204" pitchFamily="34" charset="-122"/>
                <a:ea typeface="微软雅黑" panose="020B0503020204020204" pitchFamily="34" charset="-122"/>
              </a:rPr>
              <a:t>谢 谢</a:t>
            </a:r>
            <a:endParaRPr lang="en-US" altLang="zh-CN" sz="8000" dirty="0">
              <a:solidFill>
                <a:schemeClr val="bg2">
                  <a:lumMod val="75000"/>
                </a:schemeClr>
              </a:solidFill>
              <a:latin typeface="微软雅黑" panose="020B0503020204020204" pitchFamily="34" charset="-122"/>
              <a:ea typeface="微软雅黑" panose="020B0503020204020204" pitchFamily="34" charset="-122"/>
            </a:endParaRPr>
          </a:p>
        </p:txBody>
      </p:sp>
      <p:grpSp>
        <p:nvGrpSpPr>
          <p:cNvPr id="8" name="组合 7"/>
          <p:cNvGrpSpPr/>
          <p:nvPr/>
        </p:nvGrpSpPr>
        <p:grpSpPr>
          <a:xfrm>
            <a:off x="-2" y="3"/>
            <a:ext cx="203203" cy="6857998"/>
            <a:chOff x="-2" y="3"/>
            <a:chExt cx="203203" cy="6857998"/>
          </a:xfrm>
        </p:grpSpPr>
        <p:sp>
          <p:nvSpPr>
            <p:cNvPr id="9" name="矩形 8"/>
            <p:cNvSpPr/>
            <p:nvPr/>
          </p:nvSpPr>
          <p:spPr>
            <a:xfrm rot="5400000" flipV="1">
              <a:off x="-3163940" y="3490862"/>
              <a:ext cx="6531077" cy="203202"/>
            </a:xfrm>
            <a:prstGeom prst="rect">
              <a:avLst/>
            </a:prstGeom>
            <a:solidFill>
              <a:srgbClr val="BB372C"/>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sp>
          <p:nvSpPr>
            <p:cNvPr id="10" name="矩形 9"/>
            <p:cNvSpPr/>
            <p:nvPr/>
          </p:nvSpPr>
          <p:spPr>
            <a:xfrm rot="5400000" flipV="1">
              <a:off x="-413655" y="413659"/>
              <a:ext cx="1030511" cy="203200"/>
            </a:xfrm>
            <a:prstGeom prst="rect">
              <a:avLst/>
            </a:prstGeom>
            <a:solidFill>
              <a:srgbClr val="999B9A"/>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noAutofit/>
            </a:bodyPr>
            <a:lstStyle/>
            <a:p>
              <a:pPr algn="ctr"/>
              <a:endParaRPr lang="zh-CN" altLang="en-US" dirty="0"/>
            </a:p>
          </p:txBody>
        </p:sp>
      </p:grpSp>
      <p:pic>
        <p:nvPicPr>
          <p:cNvPr id="11" name="图片 10">
            <a:extLst>
              <a:ext uri="{FF2B5EF4-FFF2-40B4-BE49-F238E27FC236}">
                <a16:creationId xmlns:a16="http://schemas.microsoft.com/office/drawing/2014/main" id="{FC71C546-B10D-4E31-15C5-920DD532609B}"/>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331674" y="200925"/>
            <a:ext cx="3510784" cy="252000"/>
          </a:xfrm>
          <a:prstGeom prst="rect">
            <a:avLst/>
          </a:prstGeom>
        </p:spPr>
      </p:pic>
    </p:spTree>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COMMONDATA" val="eyJoZGlkIjoiMjdhMGNlMzAwNmExZTdjZDA4ODJiNzM4ZTZkMGYwN2MifQ=="/>
</p:tagLst>
</file>

<file path=ppt/theme/theme1.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TotalTime>
  <Words>81</Words>
  <Application>Microsoft Office PowerPoint</Application>
  <PresentationFormat>宽屏</PresentationFormat>
  <Paragraphs>25</Paragraphs>
  <Slides>6</Slides>
  <Notes>6</Notes>
  <HiddenSlides>0</HiddenSlides>
  <MMClips>0</MMClips>
  <ScaleCrop>false</ScaleCrop>
  <HeadingPairs>
    <vt:vector size="6" baseType="variant">
      <vt:variant>
        <vt:lpstr>已用的字体</vt:lpstr>
      </vt:variant>
      <vt:variant>
        <vt:i4>5</vt:i4>
      </vt:variant>
      <vt:variant>
        <vt:lpstr>主题</vt:lpstr>
      </vt:variant>
      <vt:variant>
        <vt:i4>1</vt:i4>
      </vt:variant>
      <vt:variant>
        <vt:lpstr>幻灯片标题</vt:lpstr>
      </vt:variant>
      <vt:variant>
        <vt:i4>6</vt:i4>
      </vt:variant>
    </vt:vector>
  </HeadingPairs>
  <TitlesOfParts>
    <vt:vector size="12" baseType="lpstr">
      <vt:lpstr>微软雅黑</vt:lpstr>
      <vt:lpstr>微软雅黑 Light</vt:lpstr>
      <vt:lpstr>Arial</vt:lpstr>
      <vt:lpstr>Calibri</vt:lpstr>
      <vt:lpstr>Calibri Light</vt:lpstr>
      <vt:lpstr>Office 主题</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CCKC-USER</cp:lastModifiedBy>
  <cp:revision>79</cp:revision>
  <dcterms:created xsi:type="dcterms:W3CDTF">2015-05-05T08:02:00Z</dcterms:created>
  <dcterms:modified xsi:type="dcterms:W3CDTF">2025-04-22T00:44:15Z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2052-12.1.0.20305</vt:lpwstr>
  </property>
  <property fmtid="{D5CDD505-2E9C-101B-9397-08002B2CF9AE}" pid="3" name="ICV">
    <vt:lpwstr>D34880EB6ED34CBAAEFAA75667950833_12</vt:lpwstr>
  </property>
</Properties>
</file>